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47F83-5669-4E00-BFAA-B3901FC80D8E}" type="datetimeFigureOut">
              <a:rPr lang="en-US" smtClean="0"/>
              <a:t>7/22/13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FA544-8168-4FE6-BB61-A5EF89B6AA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384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A544-8168-4FE6-BB61-A5EF89B6AAF8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663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982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318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24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002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459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1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40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666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317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84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87278-BA8C-47C7-8194-4998B4C4F8B9}" type="datetimeFigureOut">
              <a:rPr lang="en-US" smtClean="0"/>
              <a:pPr/>
              <a:t>7/22/13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D9EEA-3FBC-4E5E-A171-FF5933057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304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772400" cy="1470025"/>
          </a:xfrm>
        </p:spPr>
        <p:txBody>
          <a:bodyPr/>
          <a:lstStyle/>
          <a:p>
            <a:r>
              <a:rPr lang="en-US" dirty="0" smtClean="0"/>
              <a:t>10 SEDs to Train Your Eye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149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43400"/>
            <a:ext cx="8229600" cy="198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Internal number: 1261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Catalog number: 070352.2-112100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Any other name: Chauhan109,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>
                <a:effectLst/>
              </a:rPr>
              <a:t>Rebull070352.2-112100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Why we care about this one: </a:t>
            </a:r>
            <a:r>
              <a:rPr lang="en-US" sz="1400" dirty="0" err="1" smtClean="0">
                <a:effectLst/>
              </a:rPr>
              <a:t>PrevKn</a:t>
            </a:r>
            <a:endParaRPr lang="en-US" sz="1400" dirty="0" smtClean="0">
              <a:effectLst/>
            </a:endParaRPr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  <p:pic>
        <p:nvPicPr>
          <p:cNvPr id="7170" name="Picture 2" descr="http://web.ipac.caltech.edu/staff/rebull/working/pages/sedplots/sed12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073" y="1143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964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eb.ipac.caltech.edu/staff/rebull/working/pages/sedplots/sed15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0044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198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Internal number: 1535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Catalog number: 070402.2-112542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Any other name: Rebull070402.2-112542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Why we care about this one: </a:t>
            </a:r>
            <a:r>
              <a:rPr lang="en-US" sz="1400" dirty="0" err="1" smtClean="0">
                <a:effectLst/>
              </a:rPr>
              <a:t>PrevKn+WISEIRx</a:t>
            </a:r>
            <a:endParaRPr lang="en-US" sz="1400" dirty="0" smtClean="0">
              <a:effectLst/>
            </a:endParaRPr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53964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eb.ipac.caltech.edu/staff/rebull/working/pages/sedplots/sed03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182" y="2286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198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Internal number: 373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Catalog number: 070259.0-112725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Any other name: Shevchenko68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Why we care about this one: </a:t>
            </a:r>
            <a:r>
              <a:rPr lang="en-US" sz="1400" dirty="0" err="1" smtClean="0">
                <a:effectLst/>
              </a:rPr>
              <a:t>PrevKn</a:t>
            </a:r>
            <a:endParaRPr lang="en-US" sz="1400" dirty="0" smtClean="0">
              <a:effectLst/>
            </a:endParaRPr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67631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198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Internal number: 1364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Catalog number: 070357.0-111838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Any other name: Rebull070357.0-111838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Why we care about this one: </a:t>
            </a:r>
            <a:r>
              <a:rPr lang="en-US" sz="1400" dirty="0" err="1" smtClean="0">
                <a:effectLst/>
              </a:rPr>
              <a:t>WISEIRx</a:t>
            </a:r>
            <a:endParaRPr lang="en-US" sz="1400" dirty="0" smtClean="0">
              <a:effectLst/>
            </a:endParaRPr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  <p:pic>
        <p:nvPicPr>
          <p:cNvPr id="2050" name="Picture 2" descr="http://web.ipac.caltech.edu/staff/rebull/working/pages/sedplots/sed13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524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232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67200"/>
            <a:ext cx="8229600" cy="2286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Internal number: 1410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Catalog number: 070358.8-113531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Any other name: Shevchenko95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Why we care about this one: 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err="1" smtClean="0">
                <a:effectLst/>
              </a:rPr>
              <a:t>PrevKn+WISEIRx</a:t>
            </a:r>
            <a:endParaRPr lang="en-US" sz="1400" b="1" dirty="0" smtClean="0">
              <a:effectLst/>
            </a:endParaRPr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  <p:pic>
        <p:nvPicPr>
          <p:cNvPr id="14338" name="Picture 2" descr="http://web.ipac.caltech.edu/staff/rebull/working/pages/sedplots/sed14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927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055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695" y="3962400"/>
            <a:ext cx="8229600" cy="2286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/>
              <a:t>Internal number: 1491</a:t>
            </a:r>
          </a:p>
          <a:p>
            <a:pPr marL="0" indent="0">
              <a:buNone/>
            </a:pPr>
            <a:r>
              <a:rPr lang="en-US" sz="1400" dirty="0" smtClean="0"/>
              <a:t>Catalog number: 070401.2-112243</a:t>
            </a:r>
          </a:p>
          <a:p>
            <a:pPr marL="0" indent="0">
              <a:buNone/>
            </a:pPr>
            <a:r>
              <a:rPr lang="en-US" sz="1400" dirty="0" smtClean="0"/>
              <a:t>Any other name: </a:t>
            </a:r>
            <a:r>
              <a:rPr lang="en-US" sz="1400" dirty="0" err="1" smtClean="0"/>
              <a:t>Chauhan</a:t>
            </a:r>
            <a:r>
              <a:rPr lang="en-US" sz="1400" dirty="0" smtClean="0"/>
              <a:t>-anon,</a:t>
            </a:r>
          </a:p>
          <a:p>
            <a:pPr marL="0" indent="0">
              <a:buNone/>
            </a:pPr>
            <a:r>
              <a:rPr lang="en-US" sz="1400" dirty="0" smtClean="0"/>
              <a:t>              Rebull070401.2-112242</a:t>
            </a:r>
          </a:p>
          <a:p>
            <a:pPr marL="0" indent="0">
              <a:buNone/>
            </a:pPr>
            <a:r>
              <a:rPr lang="en-US" sz="1400" dirty="0" smtClean="0"/>
              <a:t>Why we care about this one: 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err="1" smtClean="0"/>
              <a:t>PrevKn+WISEIRx</a:t>
            </a:r>
            <a:endParaRPr lang="en-US" sz="1400" b="1" dirty="0" smtClean="0">
              <a:effectLst/>
            </a:endParaRPr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  <p:pic>
        <p:nvPicPr>
          <p:cNvPr id="13314" name="Picture 2" descr="http://web.ipac.caltech.edu/staff/rebull/working/pages/sedplots/sed14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75" y="3810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964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198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Internal number: 1563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Catalog number: 070403.0-112327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Any other name: 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Why we care about this one: </a:t>
            </a:r>
            <a:r>
              <a:rPr lang="en-US" sz="1400" dirty="0" err="1" smtClean="0">
                <a:effectLst/>
              </a:rPr>
              <a:t>WISEIRx</a:t>
            </a:r>
            <a:endParaRPr lang="en-US" sz="1400" dirty="0" smtClean="0">
              <a:effectLst/>
            </a:endParaRPr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  <p:pic>
        <p:nvPicPr>
          <p:cNvPr id="12290" name="Picture 2" descr="http://web.ipac.caltech.edu/staff/rebull/working/pages/sedplots/sed15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36" y="121227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964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198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/>
              <a:t>Internal number: 826</a:t>
            </a:r>
          </a:p>
          <a:p>
            <a:pPr marL="0" indent="0">
              <a:buNone/>
            </a:pPr>
            <a:r>
              <a:rPr lang="en-US" sz="1400" dirty="0" smtClean="0"/>
              <a:t>Catalog number: 070322.2-111627</a:t>
            </a:r>
          </a:p>
          <a:p>
            <a:pPr marL="0" indent="0">
              <a:buNone/>
            </a:pPr>
            <a:r>
              <a:rPr lang="en-US" sz="1400" dirty="0" smtClean="0"/>
              <a:t>Any other name: </a:t>
            </a:r>
          </a:p>
          <a:p>
            <a:pPr marL="0" indent="0">
              <a:buNone/>
            </a:pPr>
            <a:r>
              <a:rPr lang="en-US" sz="1400" dirty="0" smtClean="0"/>
              <a:t>Why we care about this one: </a:t>
            </a:r>
            <a:r>
              <a:rPr lang="en-US" sz="1400" dirty="0" err="1" smtClean="0"/>
              <a:t>WISEIRx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  <p:pic>
        <p:nvPicPr>
          <p:cNvPr id="10242" name="Picture 2" descr="http://web.ipac.caltech.edu/staff/rebull/working/pages/sedplots/sed08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65809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964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198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Internal number: 1547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Catalog number: 070402.6-111852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Any other name: 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Why we care about this one: </a:t>
            </a:r>
            <a:r>
              <a:rPr lang="en-US" sz="1400" dirty="0" err="1" smtClean="0">
                <a:effectLst/>
              </a:rPr>
              <a:t>WISEIRx</a:t>
            </a:r>
            <a:endParaRPr lang="en-US" sz="1400" dirty="0" smtClean="0">
              <a:effectLst/>
            </a:endParaRPr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  <p:pic>
        <p:nvPicPr>
          <p:cNvPr id="9218" name="Picture 2" descr="http://web.ipac.caltech.edu/staff/rebull/working/pages/sedplots/sed1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143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964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198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>
                <a:effectLst/>
              </a:rPr>
              <a:t>Basic Information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Internal number: 1399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Catalog number: 070358.4-113442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Any other name: 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Why we care about this one: </a:t>
            </a:r>
            <a:r>
              <a:rPr lang="en-US" sz="1400" dirty="0" err="1" smtClean="0">
                <a:effectLst/>
              </a:rPr>
              <a:t>WISEIRx</a:t>
            </a:r>
            <a:r>
              <a:rPr lang="en-US" sz="1400" dirty="0" smtClean="0">
                <a:effectLst/>
              </a:rPr>
              <a:t>?</a:t>
            </a:r>
          </a:p>
          <a:p>
            <a:pPr marL="0" indent="0">
              <a:buNone/>
            </a:pPr>
            <a:r>
              <a:rPr lang="en-US" sz="1400" b="1" dirty="0" smtClean="0">
                <a:effectLst/>
              </a:rPr>
              <a:t>SED</a:t>
            </a:r>
          </a:p>
          <a:p>
            <a:pPr marL="0" indent="0">
              <a:buNone/>
            </a:pPr>
            <a:r>
              <a:rPr lang="en-US" sz="1400" dirty="0" smtClean="0">
                <a:effectLst/>
              </a:rPr>
              <a:t>+ or * = optical, diamonds=2MASS JHK, stars = WISE (3.4, 4.6, 12, 22 um) circles=IRAC (3.6, 4.5, 5.8, 8 microns), squares=MIPS (24, 70 microns) vertical bars are error bars</a:t>
            </a:r>
            <a:endParaRPr lang="en-US" sz="1400" dirty="0"/>
          </a:p>
        </p:txBody>
      </p:sp>
      <p:pic>
        <p:nvPicPr>
          <p:cNvPr id="8194" name="Picture 2" descr="http://web.ipac.caltech.edu/staff/rebull/working/pages/sedplots/sed13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35082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964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630</Words>
  <Application>Microsoft Macintosh PowerPoint</Application>
  <PresentationFormat>On-screen Show (4:3)</PresentationFormat>
  <Paragraphs>77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10 SEDs to Train Your Eye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LWHS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LWHS</dc:creator>
  <cp:lastModifiedBy>ISG</cp:lastModifiedBy>
  <cp:revision>14</cp:revision>
  <dcterms:created xsi:type="dcterms:W3CDTF">2012-09-24T19:20:44Z</dcterms:created>
  <dcterms:modified xsi:type="dcterms:W3CDTF">2013-07-22T21:11:19Z</dcterms:modified>
</cp:coreProperties>
</file>